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80" r:id="rId3"/>
    <p:sldId id="277" r:id="rId4"/>
    <p:sldId id="278" r:id="rId5"/>
    <p:sldId id="279" r:id="rId6"/>
    <p:sldId id="276" r:id="rId7"/>
    <p:sldId id="266" r:id="rId8"/>
    <p:sldId id="257" r:id="rId9"/>
    <p:sldId id="274" r:id="rId10"/>
  </p:sldIdLst>
  <p:sldSz cx="2268538" cy="3168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>
        <p:scale>
          <a:sx n="220" d="100"/>
          <a:sy n="220" d="100"/>
        </p:scale>
        <p:origin x="368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15022,'0'0'1922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14702,'0'0'2274,"27"13"-18834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41" y="518573"/>
            <a:ext cx="1928257" cy="1103160"/>
          </a:xfrm>
        </p:spPr>
        <p:txBody>
          <a:bodyPr anchor="b"/>
          <a:lstStyle>
            <a:lvl1pPr algn="ctr"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67" y="1664275"/>
            <a:ext cx="1701404" cy="765023"/>
          </a:xfrm>
        </p:spPr>
        <p:txBody>
          <a:bodyPr/>
          <a:lstStyle>
            <a:lvl1pPr marL="0" indent="0" algn="ctr">
              <a:buNone/>
              <a:defRPr sz="595"/>
            </a:lvl1pPr>
            <a:lvl2pPr marL="113431" indent="0" algn="ctr">
              <a:buNone/>
              <a:defRPr sz="496"/>
            </a:lvl2pPr>
            <a:lvl3pPr marL="226863" indent="0" algn="ctr">
              <a:buNone/>
              <a:defRPr sz="447"/>
            </a:lvl3pPr>
            <a:lvl4pPr marL="340294" indent="0" algn="ctr">
              <a:buNone/>
              <a:defRPr sz="397"/>
            </a:lvl4pPr>
            <a:lvl5pPr marL="453725" indent="0" algn="ctr">
              <a:buNone/>
              <a:defRPr sz="397"/>
            </a:lvl5pPr>
            <a:lvl6pPr marL="567157" indent="0" algn="ctr">
              <a:buNone/>
              <a:defRPr sz="397"/>
            </a:lvl6pPr>
            <a:lvl7pPr marL="680588" indent="0" algn="ctr">
              <a:buNone/>
              <a:defRPr sz="397"/>
            </a:lvl7pPr>
            <a:lvl8pPr marL="794019" indent="0" algn="ctr">
              <a:buNone/>
              <a:defRPr sz="397"/>
            </a:lvl8pPr>
            <a:lvl9pPr marL="907451" indent="0" algn="ctr">
              <a:buNone/>
              <a:defRPr sz="39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3422" y="168701"/>
            <a:ext cx="489154" cy="268528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962" y="168701"/>
            <a:ext cx="1439104" cy="268528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4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" y="789963"/>
            <a:ext cx="1956614" cy="1318070"/>
          </a:xfrm>
        </p:spPr>
        <p:txBody>
          <a:bodyPr anchor="b"/>
          <a:lstStyle>
            <a:lvl1pPr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81" y="2120503"/>
            <a:ext cx="1956614" cy="693142"/>
          </a:xfrm>
        </p:spPr>
        <p:txBody>
          <a:bodyPr/>
          <a:lstStyle>
            <a:lvl1pPr marL="0" indent="0">
              <a:buNone/>
              <a:defRPr sz="595">
                <a:solidFill>
                  <a:schemeClr val="tx1"/>
                </a:solidFill>
              </a:defRPr>
            </a:lvl1pPr>
            <a:lvl2pPr marL="113431" indent="0">
              <a:buNone/>
              <a:defRPr sz="496">
                <a:solidFill>
                  <a:schemeClr val="tx1">
                    <a:tint val="75000"/>
                  </a:schemeClr>
                </a:solidFill>
              </a:defRPr>
            </a:lvl2pPr>
            <a:lvl3pPr marL="226863" indent="0">
              <a:buNone/>
              <a:defRPr sz="447">
                <a:solidFill>
                  <a:schemeClr val="tx1">
                    <a:tint val="75000"/>
                  </a:schemeClr>
                </a:solidFill>
              </a:defRPr>
            </a:lvl3pPr>
            <a:lvl4pPr marL="340294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4pPr>
            <a:lvl5pPr marL="453725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5pPr>
            <a:lvl6pPr marL="567157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6pPr>
            <a:lvl7pPr marL="680588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7pPr>
            <a:lvl8pPr marL="794019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8pPr>
            <a:lvl9pPr marL="907451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7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962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447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0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168702"/>
            <a:ext cx="1956614" cy="61245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58" y="776760"/>
            <a:ext cx="959698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58" y="1157437"/>
            <a:ext cx="959698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48448" y="776760"/>
            <a:ext cx="964424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448" y="1157437"/>
            <a:ext cx="964424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0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84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424" y="456228"/>
            <a:ext cx="1148447" cy="2251795"/>
          </a:xfrm>
        </p:spPr>
        <p:txBody>
          <a:bodyPr/>
          <a:lstStyle>
            <a:lvl1pPr>
              <a:defRPr sz="794"/>
            </a:lvl1pPr>
            <a:lvl2pPr>
              <a:defRPr sz="695"/>
            </a:lvl2pPr>
            <a:lvl3pPr>
              <a:defRPr sz="595"/>
            </a:lvl3pPr>
            <a:lvl4pPr>
              <a:defRPr sz="496"/>
            </a:lvl4pPr>
            <a:lvl5pPr>
              <a:defRPr sz="496"/>
            </a:lvl5pPr>
            <a:lvl6pPr>
              <a:defRPr sz="496"/>
            </a:lvl6pPr>
            <a:lvl7pPr>
              <a:defRPr sz="496"/>
            </a:lvl7pPr>
            <a:lvl8pPr>
              <a:defRPr sz="496"/>
            </a:lvl8pPr>
            <a:lvl9pPr>
              <a:defRPr sz="4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4424" y="456228"/>
            <a:ext cx="1148447" cy="2251795"/>
          </a:xfrm>
        </p:spPr>
        <p:txBody>
          <a:bodyPr anchor="t"/>
          <a:lstStyle>
            <a:lvl1pPr marL="0" indent="0">
              <a:buNone/>
              <a:defRPr sz="794"/>
            </a:lvl1pPr>
            <a:lvl2pPr marL="113431" indent="0">
              <a:buNone/>
              <a:defRPr sz="695"/>
            </a:lvl2pPr>
            <a:lvl3pPr marL="226863" indent="0">
              <a:buNone/>
              <a:defRPr sz="595"/>
            </a:lvl3pPr>
            <a:lvl4pPr marL="340294" indent="0">
              <a:buNone/>
              <a:defRPr sz="496"/>
            </a:lvl4pPr>
            <a:lvl5pPr marL="453725" indent="0">
              <a:buNone/>
              <a:defRPr sz="496"/>
            </a:lvl5pPr>
            <a:lvl6pPr marL="567157" indent="0">
              <a:buNone/>
              <a:defRPr sz="496"/>
            </a:lvl6pPr>
            <a:lvl7pPr marL="680588" indent="0">
              <a:buNone/>
              <a:defRPr sz="496"/>
            </a:lvl7pPr>
            <a:lvl8pPr marL="794019" indent="0">
              <a:buNone/>
              <a:defRPr sz="496"/>
            </a:lvl8pPr>
            <a:lvl9pPr marL="907451" indent="0">
              <a:buNone/>
              <a:defRPr sz="49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7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962" y="168702"/>
            <a:ext cx="1956614" cy="612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62" y="843507"/>
            <a:ext cx="1956614" cy="20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962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FFD2-0BE6-4698-AE2E-C31383899325}" type="datetimeFigureOut">
              <a:rPr lang="pt-BR" smtClean="0"/>
              <a:t>07/07/2022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453" y="2936870"/>
            <a:ext cx="765632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2155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53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6863" rtl="0" eaLnBrk="1" latinLnBrk="0" hangingPunct="1">
        <a:lnSpc>
          <a:spcPct val="90000"/>
        </a:lnSpc>
        <a:spcBef>
          <a:spcPct val="0"/>
        </a:spcBef>
        <a:buNone/>
        <a:defRPr sz="1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16" indent="-56716" algn="l" defTabSz="226863" rtl="0" eaLnBrk="1" latinLnBrk="0" hangingPunct="1">
        <a:lnSpc>
          <a:spcPct val="90000"/>
        </a:lnSpc>
        <a:spcBef>
          <a:spcPts val="248"/>
        </a:spcBef>
        <a:buFont typeface="Arial" panose="020B0604020202020204" pitchFamily="34" charset="0"/>
        <a:buChar char="•"/>
        <a:defRPr sz="695" kern="1200">
          <a:solidFill>
            <a:schemeClr val="tx1"/>
          </a:solidFill>
          <a:latin typeface="+mn-lt"/>
          <a:ea typeface="+mn-ea"/>
          <a:cs typeface="+mn-cs"/>
        </a:defRPr>
      </a:lvl1pPr>
      <a:lvl2pPr marL="170147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595" kern="1200">
          <a:solidFill>
            <a:schemeClr val="tx1"/>
          </a:solidFill>
          <a:latin typeface="+mn-lt"/>
          <a:ea typeface="+mn-ea"/>
          <a:cs typeface="+mn-cs"/>
        </a:defRPr>
      </a:lvl2pPr>
      <a:lvl3pPr marL="283578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96" kern="1200">
          <a:solidFill>
            <a:schemeClr val="tx1"/>
          </a:solidFill>
          <a:latin typeface="+mn-lt"/>
          <a:ea typeface="+mn-ea"/>
          <a:cs typeface="+mn-cs"/>
        </a:defRPr>
      </a:lvl3pPr>
      <a:lvl4pPr marL="397010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510441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623872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737304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850735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64166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1pPr>
      <a:lvl2pPr marL="11343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2pPr>
      <a:lvl3pPr marL="226863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3pPr>
      <a:lvl4pPr marL="340294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453725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567157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680588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794019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0745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pic>
        <p:nvPicPr>
          <p:cNvPr id="26" name="Imagem 2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68F348C-1DF1-592F-1C40-10BA85FB1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894642"/>
            <a:ext cx="123111" cy="123111"/>
          </a:xfrm>
          <a:prstGeom prst="rect">
            <a:avLst/>
          </a:prstGeom>
        </p:spPr>
      </p:pic>
      <p:pic>
        <p:nvPicPr>
          <p:cNvPr id="27" name="Imagem 2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D0BC2AC-1354-1F4C-882F-28BD7A9EC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2" y="1894641"/>
            <a:ext cx="123111" cy="123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D26CB71-D838-9060-9CAC-53A97F2B1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0" y="1909775"/>
            <a:ext cx="103492" cy="9681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6325CBE-5BDB-E06C-17EB-31C517F0E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1" y="1902947"/>
            <a:ext cx="113841" cy="1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8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5395502D-FDDD-8AE9-604F-7BEAF878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1AA4D7-0F2F-876F-1D61-3AA039A85E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DCFF699-E617-FA7F-3224-E8315114F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69844A7-3A3D-7B8D-6838-8DC1F068D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894642"/>
            <a:ext cx="123111" cy="123111"/>
          </a:xfrm>
          <a:prstGeom prst="rect">
            <a:avLst/>
          </a:prstGeom>
        </p:spPr>
      </p:pic>
      <p:pic>
        <p:nvPicPr>
          <p:cNvPr id="9" name="Imagem 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BECE6203-474B-AB52-B727-9B3C6E2B0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2" y="1894641"/>
            <a:ext cx="123111" cy="1231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155B7D-5E24-2D92-BA83-27F326F99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0" y="1909775"/>
            <a:ext cx="103492" cy="9681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E42205-00D4-4EA9-C78F-9FD47522B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1" y="1902947"/>
            <a:ext cx="113841" cy="1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86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11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4" t="-239" b="239"/>
          <a:stretch/>
        </p:blipFill>
        <p:spPr>
          <a:xfrm>
            <a:off x="-2" y="-8467"/>
            <a:ext cx="2268538" cy="31771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2268537" cy="31686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27021" y="2749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HIDDEN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AD0327-B71E-44B6-66B4-3A2EE306567A}"/>
              </a:ext>
            </a:extLst>
          </p:cNvPr>
          <p:cNvSpPr txBox="1"/>
          <p:nvPr/>
        </p:nvSpPr>
        <p:spPr>
          <a:xfrm>
            <a:off x="122767" y="786416"/>
            <a:ext cx="2019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800" dirty="0">
                <a:solidFill>
                  <a:schemeClr val="bg1"/>
                </a:solidFill>
                <a:latin typeface="Poor Richard" panose="02080502050505020702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398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" y="3314"/>
            <a:ext cx="2267681" cy="31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23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vermelha&#10;&#10;Descrição gerada automaticamente com confiança média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"/>
            <a:ext cx="2268538" cy="31620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14:cNvPr>
              <p14:cNvContentPartPr/>
              <p14:nvPr/>
            </p14:nvContentPartPr>
            <p14:xfrm>
              <a:off x="223413" y="34847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73" y="3394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14:cNvPr>
              <p14:cNvContentPartPr/>
              <p14:nvPr/>
            </p14:nvContentPartPr>
            <p14:xfrm>
              <a:off x="747573" y="1341353"/>
              <a:ext cx="10080" cy="50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573" y="1332353"/>
                <a:ext cx="2772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3427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</TotalTime>
  <Words>2</Words>
  <Application>Microsoft Office PowerPoint</Application>
  <PresentationFormat>Personalizar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Poor Richard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Meneghelli</dc:creator>
  <cp:lastModifiedBy>Caroline Meneghelli</cp:lastModifiedBy>
  <cp:revision>17</cp:revision>
  <dcterms:created xsi:type="dcterms:W3CDTF">2022-06-30T18:07:17Z</dcterms:created>
  <dcterms:modified xsi:type="dcterms:W3CDTF">2022-07-07T21:19:43Z</dcterms:modified>
</cp:coreProperties>
</file>